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8" r:id="rId4"/>
    <p:sldId id="257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3" d="100"/>
          <a:sy n="123" d="100"/>
        </p:scale>
        <p:origin x="-14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0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160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86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953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94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83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53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10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6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08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6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29662-3FC9-CD40-9E04-B7E8CBBECC11}" type="datetimeFigureOut">
              <a:rPr lang="en-US" smtClean="0"/>
              <a:t>25/07/2014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841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Grandma-Smili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5995" y="-15367"/>
            <a:ext cx="10368492" cy="6915011"/>
          </a:xfrm>
          <a:prstGeom prst="rect">
            <a:avLst/>
          </a:prstGeom>
        </p:spPr>
      </p:pic>
      <p:pic>
        <p:nvPicPr>
          <p:cNvPr id="5" name="Picture 4" descr="datacom-insight-windo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8" y="160294"/>
            <a:ext cx="4840712" cy="1722760"/>
          </a:xfrm>
          <a:prstGeom prst="rect">
            <a:avLst/>
          </a:prstGeo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5950" y="384844"/>
            <a:ext cx="4010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err="1" smtClean="0">
                <a:solidFill>
                  <a:srgbClr val="254061"/>
                </a:solidFill>
              </a:rPr>
              <a:t>Sentricare</a:t>
            </a:r>
            <a:endParaRPr lang="en-US" sz="7200" dirty="0">
              <a:solidFill>
                <a:srgbClr val="25406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065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7b0b330159207acfedfd230fa253e0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33" b="16433"/>
          <a:stretch>
            <a:fillRect/>
          </a:stretch>
        </p:blipFill>
        <p:spPr>
          <a:xfrm>
            <a:off x="-116414" y="-10583"/>
            <a:ext cx="13723061" cy="7547155"/>
          </a:xfrm>
        </p:spPr>
      </p:pic>
      <p:pic>
        <p:nvPicPr>
          <p:cNvPr id="5" name="Picture 4" descr="datacom-insight-windo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8" y="160294"/>
            <a:ext cx="4840712" cy="1722760"/>
          </a:xfrm>
          <a:prstGeom prst="rect">
            <a:avLst/>
          </a:prstGeo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86567" y="426422"/>
            <a:ext cx="31138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bg1">
                    <a:lumMod val="95000"/>
                  </a:schemeClr>
                </a:solidFill>
              </a:rPr>
              <a:t>Prevent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899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as-leak-by-Graham-Brigg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13" b="18113"/>
          <a:stretch>
            <a:fillRect/>
          </a:stretch>
        </p:blipFill>
        <p:spPr>
          <a:xfrm>
            <a:off x="0" y="0"/>
            <a:ext cx="12469964" cy="6858000"/>
          </a:xfrm>
        </p:spPr>
      </p:pic>
      <p:pic>
        <p:nvPicPr>
          <p:cNvPr id="5" name="Picture 4" descr="datacom-insight-windo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8" y="160294"/>
            <a:ext cx="4840712" cy="1722760"/>
          </a:xfrm>
          <a:prstGeom prst="rect">
            <a:avLst/>
          </a:prstGeo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6656" y="426422"/>
            <a:ext cx="34487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bg1">
                    <a:lumMod val="95000"/>
                  </a:schemeClr>
                </a:solidFill>
              </a:rPr>
              <a:t>Respond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376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female_comm_centr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3" b="8753"/>
          <a:stretch>
            <a:fillRect/>
          </a:stretch>
        </p:blipFill>
        <p:spPr>
          <a:xfrm>
            <a:off x="0" y="0"/>
            <a:ext cx="12604670" cy="6932083"/>
          </a:xfrm>
        </p:spPr>
      </p:pic>
      <p:pic>
        <p:nvPicPr>
          <p:cNvPr id="5" name="Picture 4" descr="datacom-insight-windo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346" y="4197146"/>
            <a:ext cx="4840712" cy="1722760"/>
          </a:xfrm>
          <a:prstGeom prst="rect">
            <a:avLst/>
          </a:prstGeo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29090" y="4448083"/>
            <a:ext cx="36430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bg1">
                    <a:lumMod val="95000"/>
                  </a:schemeClr>
                </a:solidFill>
              </a:rPr>
              <a:t>With You</a:t>
            </a:r>
            <a:endParaRPr lang="en-US" sz="7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150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randma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1" b="8721"/>
          <a:stretch>
            <a:fillRect/>
          </a:stretch>
        </p:blipFill>
        <p:spPr>
          <a:xfrm>
            <a:off x="-2286000" y="0"/>
            <a:ext cx="12469964" cy="6858000"/>
          </a:xfrm>
        </p:spPr>
      </p:pic>
      <p:pic>
        <p:nvPicPr>
          <p:cNvPr id="5" name="Picture 4" descr="datacom-insight-windo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848" y="3301471"/>
            <a:ext cx="4840712" cy="1722760"/>
          </a:xfrm>
          <a:prstGeom prst="rect">
            <a:avLst/>
          </a:prstGeo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18736" y="3548506"/>
            <a:ext cx="20254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</a:rPr>
              <a:t>Safe.</a:t>
            </a:r>
            <a:endParaRPr lang="en-US" sz="72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504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7</Words>
  <Application>Microsoft Macintosh PowerPoint</Application>
  <PresentationFormat>On-screen Show (4:3)</PresentationFormat>
  <Paragraphs>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Thomas</dc:creator>
  <cp:lastModifiedBy>Daniel Thomas</cp:lastModifiedBy>
  <cp:revision>6</cp:revision>
  <dcterms:created xsi:type="dcterms:W3CDTF">2014-07-25T09:14:13Z</dcterms:created>
  <dcterms:modified xsi:type="dcterms:W3CDTF">2014-07-25T09:48:31Z</dcterms:modified>
</cp:coreProperties>
</file>

<file path=docProps/thumbnail.jpeg>
</file>